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3" r:id="rId21"/>
    <p:sldId id="274" r:id="rId22"/>
    <p:sldId id="275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840" y="687070"/>
            <a:ext cx="11704320" cy="54838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" y="218440"/>
            <a:ext cx="11995150" cy="6184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" y="412750"/>
            <a:ext cx="1133221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" y="130175"/>
            <a:ext cx="1156081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56210"/>
            <a:ext cx="11537950" cy="65690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811530"/>
            <a:ext cx="10586085" cy="52343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565" y="237490"/>
            <a:ext cx="11024870" cy="6383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504190"/>
            <a:ext cx="11811000" cy="6035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165" y="140335"/>
            <a:ext cx="11582400" cy="66478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529590"/>
            <a:ext cx="12036425" cy="59423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65" y="166370"/>
            <a:ext cx="11304270" cy="65252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457835"/>
            <a:ext cx="11861800" cy="57619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113665"/>
            <a:ext cx="11769090" cy="65468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4540" y="170180"/>
            <a:ext cx="10942955" cy="6517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774700"/>
            <a:ext cx="11426825" cy="50412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" y="132080"/>
            <a:ext cx="10568305" cy="6594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290830"/>
            <a:ext cx="11037570" cy="6276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234315"/>
            <a:ext cx="11700510" cy="64668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213360"/>
            <a:ext cx="11553190" cy="65506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" y="186055"/>
            <a:ext cx="11592560" cy="65163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572135"/>
            <a:ext cx="11252835" cy="5713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SimSun</vt:lpstr>
      <vt:lpstr>Wingdings</vt:lpstr>
      <vt:lpstr>DejaVu Sans</vt:lpstr>
      <vt:lpstr>Microsoft YaHei</vt:lpstr>
      <vt:lpstr>Droid Sans Fallback</vt:lpstr>
      <vt:lpstr>Arial Unicode MS</vt:lpstr>
      <vt:lpstr>Arial Black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9</cp:revision>
  <dcterms:created xsi:type="dcterms:W3CDTF">2023-04-18T06:33:18Z</dcterms:created>
  <dcterms:modified xsi:type="dcterms:W3CDTF">2023-04-18T06:33:18Z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